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625" r:id="rId2"/>
    <p:sldId id="627" r:id="rId3"/>
    <p:sldId id="626" r:id="rId4"/>
  </p:sldIdLst>
  <p:sldSz cx="12192000" cy="6858000"/>
  <p:notesSz cx="6797675" cy="9926638"/>
  <p:defaultTextStyle>
    <a:defPPr>
      <a:defRPr lang="pt-B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Luciano Oliva Patricio" initials="LOP" lastIdx="31" clrIdx="0">
    <p:extLst/>
  </p:cmAuthor>
  <p:cmAuthor id="2" name="Narlon Gutierre Nogueira - MPS" initials="NGN-M" lastIdx="7" clrIdx="1">
    <p:extLst/>
  </p:cmAuthor>
  <p:cmAuthor id="3" name="Emanuel  de Araujo Dantas - MPS" initials="EdAD-M" lastIdx="20" clrIdx="2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26A9B"/>
    <a:srgbClr val="1D7125"/>
    <a:srgbClr val="4D711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69" autoAdjust="0"/>
    <p:restoredTop sz="94660"/>
  </p:normalViewPr>
  <p:slideViewPr>
    <p:cSldViewPr>
      <p:cViewPr varScale="1">
        <p:scale>
          <a:sx n="83" d="100"/>
          <a:sy n="83" d="100"/>
        </p:scale>
        <p:origin x="-300" y="-90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32658"/>
    </p:cViewPr>
  </p:sorterViewPr>
  <p:notesViewPr>
    <p:cSldViewPr>
      <p:cViewPr varScale="1">
        <p:scale>
          <a:sx n="50" d="100"/>
          <a:sy n="50" d="100"/>
        </p:scale>
        <p:origin x="2880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6400" cy="4968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quarter" idx="1"/>
          </p:nvPr>
        </p:nvSpPr>
        <p:spPr>
          <a:xfrm>
            <a:off x="3849688" y="1"/>
            <a:ext cx="2946400" cy="4968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FA6664FA-AF0A-45FC-885B-04D190D07035}" type="datetimeFigureOut">
              <a:rPr lang="pt-BR"/>
              <a:pPr>
                <a:defRPr/>
              </a:pPr>
              <a:t>30/08/2017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2"/>
          </p:nvPr>
        </p:nvSpPr>
        <p:spPr>
          <a:xfrm>
            <a:off x="0" y="9428164"/>
            <a:ext cx="2946400" cy="4968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3"/>
          </p:nvPr>
        </p:nvSpPr>
        <p:spPr>
          <a:xfrm>
            <a:off x="3849688" y="9428164"/>
            <a:ext cx="2946400" cy="4968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D19D6BEB-7759-4620-8051-FFBB4FBC8FC9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3183476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tiff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6400" cy="4968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49688" y="1"/>
            <a:ext cx="2946400" cy="4968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CD5D9A08-F3FE-4BB6-B799-04081211DB6F}" type="datetimeFigureOut">
              <a:rPr lang="pt-BR"/>
              <a:pPr>
                <a:defRPr/>
              </a:pPr>
              <a:t>30/08/2017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28" tIns="45714" rIns="91428" bIns="45714" rtlCol="0" anchor="ctr"/>
          <a:lstStyle/>
          <a:p>
            <a:pPr lvl="0"/>
            <a:endParaRPr lang="pt-BR" noProof="0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79451" y="4714875"/>
            <a:ext cx="5438775" cy="4467225"/>
          </a:xfrm>
          <a:prstGeom prst="rect">
            <a:avLst/>
          </a:prstGeom>
        </p:spPr>
        <p:txBody>
          <a:bodyPr vert="horz" lIns="91428" tIns="45714" rIns="91428" bIns="45714" rtlCol="0">
            <a:normAutofit/>
          </a:bodyPr>
          <a:lstStyle/>
          <a:p>
            <a:pPr lvl="0"/>
            <a:r>
              <a:rPr lang="pt-BR" noProof="0" smtClean="0"/>
              <a:t>Clique para editar os estilos do texto mestre</a:t>
            </a:r>
          </a:p>
          <a:p>
            <a:pPr lvl="1"/>
            <a:r>
              <a:rPr lang="pt-BR" noProof="0" smtClean="0"/>
              <a:t>Segundo nível</a:t>
            </a:r>
          </a:p>
          <a:p>
            <a:pPr lvl="2"/>
            <a:r>
              <a:rPr lang="pt-BR" noProof="0" smtClean="0"/>
              <a:t>Terceiro nível</a:t>
            </a:r>
          </a:p>
          <a:p>
            <a:pPr lvl="3"/>
            <a:r>
              <a:rPr lang="pt-BR" noProof="0" smtClean="0"/>
              <a:t>Quarto nível</a:t>
            </a:r>
          </a:p>
          <a:p>
            <a:pPr lvl="4"/>
            <a:r>
              <a:rPr lang="pt-BR" noProof="0" smtClean="0"/>
              <a:t>Quinto nível</a:t>
            </a:r>
            <a:endParaRPr lang="pt-BR" noProof="0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9428164"/>
            <a:ext cx="2946400" cy="4968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49688" y="9428164"/>
            <a:ext cx="2946400" cy="4968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6DE36A22-266B-48E5-8FAA-DE3C89EB1A2E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6680128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A044A5-6C76-4FD2-B8A0-CE78AF10FE05}" type="datetime1">
              <a:rPr lang="pt-BR" smtClean="0"/>
              <a:t>30/08/2017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4F0FF9B3-D56C-44EA-B509-0E6494DD74A2}" type="slidenum">
              <a:rPr lang="pt-BR" smtClean="0"/>
              <a:pPr>
                <a:defRPr/>
              </a:pPr>
              <a:t>‹nº›</a:t>
            </a:fld>
            <a:endParaRPr lang="pt-B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AE77B7-A5AA-48A5-BFAA-CD9B9FAAA886}" type="datetime1">
              <a:rPr lang="pt-BR" smtClean="0"/>
              <a:t>30/08/2017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16D514-F7AC-4889-8AA3-848A2AF54A7B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6110A-4989-4658-9EFD-53FE17CC4021}" type="datetime1">
              <a:rPr lang="pt-BR" smtClean="0"/>
              <a:t>30/08/2017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179A86-2F7A-4BB9-8D81-4BA1547B1CA4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09600" y="908720"/>
            <a:ext cx="10972800" cy="1143000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609600" y="2113558"/>
            <a:ext cx="10972800" cy="4425355"/>
          </a:xfrm>
        </p:spPr>
        <p:txBody>
          <a:bodyPr/>
          <a:lstStyle/>
          <a:p>
            <a:pPr lvl="0"/>
            <a:r>
              <a:rPr lang="pt-BR" dirty="0" smtClean="0"/>
              <a:t>Clique para editar os estilos do texto mestre</a:t>
            </a:r>
          </a:p>
          <a:p>
            <a:pPr lvl="1"/>
            <a:r>
              <a:rPr lang="pt-BR" dirty="0" smtClean="0"/>
              <a:t>Segundo nível</a:t>
            </a:r>
          </a:p>
          <a:p>
            <a:pPr lvl="2"/>
            <a:r>
              <a:rPr lang="pt-BR" dirty="0" smtClean="0"/>
              <a:t>Terceiro nível</a:t>
            </a:r>
          </a:p>
          <a:p>
            <a:pPr lvl="3"/>
            <a:r>
              <a:rPr lang="pt-BR" dirty="0" smtClean="0"/>
              <a:t>Quarto nível</a:t>
            </a:r>
          </a:p>
          <a:p>
            <a:pPr lvl="4"/>
            <a:r>
              <a:rPr lang="pt-BR" dirty="0" smtClean="0"/>
              <a:t>Quinto nível</a:t>
            </a:r>
            <a:endParaRPr lang="pt-BR" dirty="0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83F5D1-E7D9-45F3-9CC4-83FB38064A27}" type="datetime1">
              <a:rPr lang="pt-BR" smtClean="0"/>
              <a:t>30/08/2017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9E693352-1BC1-43AD-A09D-B6B3238F1E03}" type="slidenum">
              <a:rPr lang="pt-BR" smtClean="0"/>
              <a:pPr>
                <a:defRPr/>
              </a:pPr>
              <a:t>‹nº›</a:t>
            </a:fld>
            <a:endParaRPr lang="pt-B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0C2FA4-BFDB-45B6-AC6E-984D42B387DD}" type="datetime1">
              <a:rPr lang="pt-BR" smtClean="0"/>
              <a:t>30/08/2017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799D0BF4-F8BA-4378-9858-1839851994F5}" type="slidenum">
              <a:rPr lang="pt-BR" smtClean="0"/>
              <a:pPr>
                <a:defRPr/>
              </a:pPr>
              <a:t>‹nº›</a:t>
            </a:fld>
            <a:endParaRPr lang="pt-BR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tângulo 7"/>
          <p:cNvSpPr/>
          <p:nvPr userDrawn="1"/>
        </p:nvSpPr>
        <p:spPr>
          <a:xfrm>
            <a:off x="11106224" y="6356350"/>
            <a:ext cx="384043" cy="501650"/>
          </a:xfrm>
          <a:prstGeom prst="rect">
            <a:avLst/>
          </a:prstGeom>
          <a:solidFill>
            <a:srgbClr val="92D050">
              <a:alpha val="8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71235E-460B-40CF-8D91-F8941F84FB3F}" type="datetime1">
              <a:rPr lang="pt-BR" smtClean="0"/>
              <a:t>30/08/2017</a:t>
            </a:fld>
            <a:endParaRPr lang="pt-BR"/>
          </a:p>
        </p:txBody>
      </p:sp>
      <p:sp>
        <p:nvSpPr>
          <p:cNvPr id="6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7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81BA1377-5094-45CA-8EB6-2EAF14527267}" type="slidenum">
              <a:rPr lang="pt-BR" smtClean="0"/>
              <a:pPr>
                <a:defRPr/>
              </a:pPr>
              <a:t>‹nº›</a:t>
            </a:fld>
            <a:endParaRPr lang="pt-B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A15ED7-C786-409E-87DF-F7044B2F337E}" type="datetime1">
              <a:rPr lang="pt-BR" smtClean="0"/>
              <a:t>30/08/2017</a:t>
            </a:fld>
            <a:endParaRPr lang="pt-BR"/>
          </a:p>
        </p:txBody>
      </p:sp>
      <p:sp>
        <p:nvSpPr>
          <p:cNvPr id="8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9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06AFE867-88E9-45CD-A8F2-8C5A1C5C18D2}" type="slidenum">
              <a:rPr lang="pt-BR" smtClean="0"/>
              <a:pPr>
                <a:defRPr/>
              </a:pPr>
              <a:t>‹nº›</a:t>
            </a:fld>
            <a:endParaRPr lang="pt-BR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1908BB-9BF4-4904-A653-B42AA9F082DA}" type="datetime1">
              <a:rPr lang="pt-BR" smtClean="0"/>
              <a:t>30/08/2017</a:t>
            </a:fld>
            <a:endParaRPr lang="pt-BR"/>
          </a:p>
        </p:txBody>
      </p:sp>
      <p:sp>
        <p:nvSpPr>
          <p:cNvPr id="4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5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3B90E1-8CD9-4A04-9C5F-0A8B279D2E07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62AC83-A30F-494F-850D-C8BBB2994F0D}" type="datetime1">
              <a:rPr lang="pt-BR" smtClean="0"/>
              <a:t>30/08/2017</a:t>
            </a:fld>
            <a:endParaRPr lang="pt-BR"/>
          </a:p>
        </p:txBody>
      </p:sp>
      <p:sp>
        <p:nvSpPr>
          <p:cNvPr id="3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4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D3A2D2-D382-46B3-9673-6AB041072037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B3E3BB-F690-4A4C-9E4D-6DD7B72CB8D7}" type="datetime1">
              <a:rPr lang="pt-BR" smtClean="0"/>
              <a:t>30/08/2017</a:t>
            </a:fld>
            <a:endParaRPr lang="pt-BR"/>
          </a:p>
        </p:txBody>
      </p:sp>
      <p:sp>
        <p:nvSpPr>
          <p:cNvPr id="6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7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214B14-790C-4DFF-897B-F6CD5BFFC05E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pt-BR" noProof="0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E2BCB4-5E30-4E71-AFB0-A46FF3BAEF4A}" type="datetime1">
              <a:rPr lang="pt-BR" smtClean="0"/>
              <a:t>30/08/2017</a:t>
            </a:fld>
            <a:endParaRPr lang="pt-BR"/>
          </a:p>
        </p:txBody>
      </p:sp>
      <p:sp>
        <p:nvSpPr>
          <p:cNvPr id="6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7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A92423-FE46-4560-80AF-8C1444B5F860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tif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ço Reservado para Título 1"/>
          <p:cNvSpPr>
            <a:spLocks noGrp="1"/>
          </p:cNvSpPr>
          <p:nvPr>
            <p:ph type="title"/>
          </p:nvPr>
        </p:nvSpPr>
        <p:spPr bwMode="auto">
          <a:xfrm>
            <a:off x="609600" y="557809"/>
            <a:ext cx="109728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t-BR" smtClean="0"/>
              <a:t>Clique para editar o estilo do título mestre</a:t>
            </a:r>
          </a:p>
        </p:txBody>
      </p:sp>
      <p:sp>
        <p:nvSpPr>
          <p:cNvPr id="1027" name="Espaço Reservado para Texto 2"/>
          <p:cNvSpPr>
            <a:spLocks noGrp="1"/>
          </p:cNvSpPr>
          <p:nvPr>
            <p:ph type="body" idx="1"/>
          </p:nvPr>
        </p:nvSpPr>
        <p:spPr bwMode="auto">
          <a:xfrm>
            <a:off x="609600" y="1700809"/>
            <a:ext cx="10972800" cy="44253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t-BR" dirty="0" smtClean="0"/>
              <a:t>Clique para editar os estilos do texto mestre</a:t>
            </a:r>
          </a:p>
          <a:p>
            <a:pPr lvl="1"/>
            <a:r>
              <a:rPr lang="pt-BR" dirty="0" smtClean="0"/>
              <a:t>Segundo nível</a:t>
            </a:r>
          </a:p>
          <a:p>
            <a:pPr lvl="2"/>
            <a:r>
              <a:rPr lang="pt-BR" dirty="0" smtClean="0"/>
              <a:t>Terceiro nível</a:t>
            </a:r>
          </a:p>
          <a:p>
            <a:pPr lvl="3"/>
            <a:r>
              <a:rPr lang="pt-BR" dirty="0" smtClean="0"/>
              <a:t>Quarto nível</a:t>
            </a:r>
          </a:p>
          <a:p>
            <a:pPr lvl="4"/>
            <a:r>
              <a:rPr lang="pt-BR" dirty="0" smtClean="0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07CA878-8534-4162-826D-7F3F8DD6CF48}" type="datetime1">
              <a:rPr lang="pt-BR" smtClean="0"/>
              <a:t>30/08/2017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7283B9A1-8274-4860-860D-DDD2B2D23ED6}" type="slidenum">
              <a:rPr lang="pt-BR" smtClean="0"/>
              <a:pPr>
                <a:defRPr/>
              </a:pPr>
              <a:t>‹nº›</a:t>
            </a:fld>
            <a:endParaRPr lang="pt-BR" dirty="0"/>
          </a:p>
        </p:txBody>
      </p:sp>
      <p:sp>
        <p:nvSpPr>
          <p:cNvPr id="7" name="Retângulo 6"/>
          <p:cNvSpPr/>
          <p:nvPr userDrawn="1"/>
        </p:nvSpPr>
        <p:spPr>
          <a:xfrm>
            <a:off x="-7949" y="-9338"/>
            <a:ext cx="10496437" cy="702033"/>
          </a:xfrm>
          <a:prstGeom prst="rect">
            <a:avLst/>
          </a:prstGeom>
          <a:solidFill>
            <a:srgbClr val="126A9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8" name="CaixaDeTexto 7"/>
          <p:cNvSpPr txBox="1"/>
          <p:nvPr userDrawn="1"/>
        </p:nvSpPr>
        <p:spPr>
          <a:xfrm>
            <a:off x="173617" y="66013"/>
            <a:ext cx="700877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500" b="0" baseline="0" dirty="0" smtClean="0">
                <a:solidFill>
                  <a:schemeClr val="bg1"/>
                </a:solidFill>
                <a:latin typeface="Gotham Bold" panose="02000803030000020004" pitchFamily="2" charset="0"/>
              </a:rPr>
              <a:t>SECRETARIA DE PREVIDÊNCIA</a:t>
            </a:r>
          </a:p>
          <a:p>
            <a:r>
              <a:rPr lang="pt-BR" sz="1500" b="0" baseline="0" dirty="0" smtClean="0">
                <a:solidFill>
                  <a:schemeClr val="bg1"/>
                </a:solidFill>
                <a:latin typeface="Gotham Bold" panose="02000803030000020004" pitchFamily="2" charset="0"/>
              </a:rPr>
              <a:t>MINISTÉRIO DA FAZENDA</a:t>
            </a:r>
            <a:endParaRPr lang="pt-BR" sz="1500" b="1" baseline="0" dirty="0">
              <a:solidFill>
                <a:schemeClr val="bg1"/>
              </a:solidFill>
              <a:latin typeface="Gotham Bold" panose="02000803030000020004" pitchFamily="2" charset="0"/>
            </a:endParaRPr>
          </a:p>
        </p:txBody>
      </p:sp>
      <p:pic>
        <p:nvPicPr>
          <p:cNvPr id="2" name="Imagem 1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618419" y="114674"/>
            <a:ext cx="1399964" cy="557932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22" descr="cabecalho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89444"/>
          <a:stretch>
            <a:fillRect/>
          </a:stretch>
        </p:blipFill>
        <p:spPr bwMode="auto">
          <a:xfrm>
            <a:off x="0" y="7029400"/>
            <a:ext cx="12187767" cy="71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Título 1"/>
          <p:cNvSpPr txBox="1">
            <a:spLocks/>
          </p:cNvSpPr>
          <p:nvPr/>
        </p:nvSpPr>
        <p:spPr>
          <a:xfrm>
            <a:off x="626368" y="1340768"/>
            <a:ext cx="10942240" cy="2736304"/>
          </a:xfrm>
          <a:prstGeom prst="rect">
            <a:avLst/>
          </a:prstGeom>
        </p:spPr>
        <p:txBody>
          <a:bodyPr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 b="0" i="0" u="none" baseline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endParaRPr lang="pt-BR" kern="0" dirty="0" smtClean="0"/>
          </a:p>
          <a:p>
            <a:r>
              <a:rPr lang="pt-BR" kern="0" dirty="0" smtClean="0">
                <a:solidFill>
                  <a:schemeClr val="bg2">
                    <a:lumMod val="75000"/>
                  </a:schemeClr>
                </a:solidFill>
              </a:rPr>
              <a:t>CRÉDITO CONSIGNADO</a:t>
            </a:r>
          </a:p>
          <a:p>
            <a:endParaRPr lang="pt-BR" kern="0" dirty="0" smtClean="0"/>
          </a:p>
          <a:p>
            <a:endParaRPr lang="pt-BR" kern="0" dirty="0"/>
          </a:p>
          <a:p>
            <a:endParaRPr lang="pt-BR" kern="0" dirty="0" smtClean="0"/>
          </a:p>
          <a:p>
            <a:endParaRPr lang="pt-BR" kern="0" dirty="0" smtClean="0"/>
          </a:p>
          <a:p>
            <a:r>
              <a:rPr lang="pt-BR" sz="2400" kern="0" dirty="0" smtClean="0"/>
              <a:t>Brasília – DF, agosto de 201</a:t>
            </a:r>
          </a:p>
          <a:p>
            <a:endParaRPr lang="pt-BR" kern="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607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22" descr="cabecalho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89444"/>
          <a:stretch>
            <a:fillRect/>
          </a:stretch>
        </p:blipFill>
        <p:spPr bwMode="auto">
          <a:xfrm>
            <a:off x="0" y="6813550"/>
            <a:ext cx="12187767" cy="71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" name="Título 1"/>
          <p:cNvSpPr txBox="1">
            <a:spLocks/>
          </p:cNvSpPr>
          <p:nvPr/>
        </p:nvSpPr>
        <p:spPr>
          <a:xfrm>
            <a:off x="609600" y="701824"/>
            <a:ext cx="10972800" cy="494928"/>
          </a:xfrm>
          <a:prstGeom prst="rect">
            <a:avLst/>
          </a:prstGeom>
        </p:spPr>
        <p:txBody>
          <a:bodyPr>
            <a:normAutofit fontScale="975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pt-BR" sz="2800" b="1" dirty="0" smtClean="0">
                <a:latin typeface="Arial" panose="020B0604020202020204" pitchFamily="34" charset="0"/>
                <a:cs typeface="Arial" panose="020B0604020202020204" pitchFamily="34" charset="0"/>
              </a:rPr>
              <a:t>Taxa Selic, Taxa de Empréstimo Consignado e Cartão de Crédito</a:t>
            </a:r>
            <a:endParaRPr lang="pt-BR" sz="28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3" name="Imagem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35360" y="1196753"/>
            <a:ext cx="10801200" cy="532859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37339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22" descr="cabecalho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89444"/>
          <a:stretch>
            <a:fillRect/>
          </a:stretch>
        </p:blipFill>
        <p:spPr bwMode="auto">
          <a:xfrm>
            <a:off x="0" y="6813550"/>
            <a:ext cx="12187767" cy="71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" name="Título 1"/>
          <p:cNvSpPr txBox="1">
            <a:spLocks/>
          </p:cNvSpPr>
          <p:nvPr/>
        </p:nvSpPr>
        <p:spPr>
          <a:xfrm>
            <a:off x="609600" y="701824"/>
            <a:ext cx="10972800" cy="710952"/>
          </a:xfrm>
          <a:prstGeom prst="rect">
            <a:avLst/>
          </a:prstGeom>
        </p:spPr>
        <p:txBody>
          <a:bodyPr>
            <a:normAutofit fontScale="975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pt-BR" sz="2800" dirty="0">
                <a:latin typeface="Arial" panose="020B0604020202020204" pitchFamily="34" charset="0"/>
                <a:cs typeface="Arial" panose="020B0604020202020204" pitchFamily="34" charset="0"/>
              </a:rPr>
              <a:t>Calendário das Reuniões do Copom em 2017</a:t>
            </a:r>
          </a:p>
        </p:txBody>
      </p:sp>
      <p:pic>
        <p:nvPicPr>
          <p:cNvPr id="2" name="Imagem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55440" y="1700808"/>
            <a:ext cx="9361040" cy="460851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751952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Azul Quente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4A66AC"/>
      </a:accent1>
      <a:accent2>
        <a:srgbClr val="629DD1"/>
      </a:accent2>
      <a:accent3>
        <a:srgbClr val="297FD5"/>
      </a:accent3>
      <a:accent4>
        <a:srgbClr val="7F8FA9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4310</TotalTime>
  <Words>27</Words>
  <Application>Microsoft Office PowerPoint</Application>
  <PresentationFormat>Personalizar</PresentationFormat>
  <Paragraphs>9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3</vt:i4>
      </vt:variant>
    </vt:vector>
  </HeadingPairs>
  <TitlesOfParts>
    <vt:vector size="4" baseType="lpstr">
      <vt:lpstr>Tema do Office</vt:lpstr>
      <vt:lpstr>Apresentação do PowerPoint</vt:lpstr>
      <vt:lpstr>Apresentação do PowerPoint</vt:lpstr>
      <vt:lpstr>Apresentação do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Demografia</dc:title>
  <dc:creator>46163212134</dc:creator>
  <cp:lastModifiedBy>Silvana do Socorro Machado Rodrigues - MPS</cp:lastModifiedBy>
  <cp:revision>359</cp:revision>
  <cp:lastPrinted>2016-11-07T18:06:02Z</cp:lastPrinted>
  <dcterms:created xsi:type="dcterms:W3CDTF">2016-02-12T16:57:42Z</dcterms:created>
  <dcterms:modified xsi:type="dcterms:W3CDTF">2017-08-30T21:49:31Z</dcterms:modified>
</cp:coreProperties>
</file>

<file path=docProps/thumbnail.jpeg>
</file>